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"/>
  </p:notesMasterIdLst>
  <p:handoutMasterIdLst>
    <p:handoutMasterId r:id="rId5"/>
  </p:handoutMasterIdLst>
  <p:sldIdLst>
    <p:sldId id="577" r:id="rId2"/>
    <p:sldId id="581" r:id="rId3"/>
  </p:sldIdLst>
  <p:sldSz cx="9144000" cy="6858000" type="screen4x3"/>
  <p:notesSz cx="6884988" cy="10018713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41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3906" cy="499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544" y="1"/>
            <a:ext cx="2983906" cy="499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428592-25BD-4819-9B7C-AF54618FC05C}" type="datetimeFigureOut">
              <a:rPr lang="ms-MY"/>
              <a:pPr>
                <a:defRPr/>
              </a:pPr>
              <a:t>08/04/2016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270"/>
            <a:ext cx="2983906" cy="499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ms-MY"/>
              <a:t>JPP KV SHAS KUALA LIPIS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544" y="9517270"/>
            <a:ext cx="2983906" cy="4997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D0D8BD-C307-4602-8356-498836034B79}" type="slidenum">
              <a:rPr lang="ms-MY" altLang="en-US"/>
              <a:pPr/>
              <a:t>‹#›</a:t>
            </a:fld>
            <a:endParaRPr lang="ms-MY" altLang="en-US"/>
          </a:p>
        </p:txBody>
      </p:sp>
    </p:spTree>
    <p:extLst>
      <p:ext uri="{BB962C8B-B14F-4D97-AF65-F5344CB8AC3E}">
        <p14:creationId xmlns:p14="http://schemas.microsoft.com/office/powerpoint/2010/main" val="421624402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906" cy="5014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544" y="0"/>
            <a:ext cx="2983906" cy="5014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275C1D-4F65-4082-8755-B83AAEDE2A11}" type="datetimeFigureOut">
              <a:rPr lang="en-MY"/>
              <a:pPr>
                <a:defRPr/>
              </a:pPr>
              <a:t>8/4/2016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06912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883" y="4823010"/>
            <a:ext cx="5509222" cy="3943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269"/>
            <a:ext cx="2983906" cy="501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MY"/>
              <a:t>JPP KV SHAS KUALA LIPIS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544" y="9517269"/>
            <a:ext cx="2983906" cy="5014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B9B577-680D-400E-AE1E-739CA9432070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97035618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33E0E-1C93-41A0-A164-58B1220119AB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884FF-23D3-4DC6-AEF0-AC15567E45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74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32A01-7426-4EFD-9B20-0A26CBD7C426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8A967-1EED-4CBB-8E84-EF9DD583A5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874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10C0E-E018-4654-AF96-429315506985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B375E-422A-4F09-8D75-60A4768EC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40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FDBC-6A55-4CE2-A8FE-76338C86FBB5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BE233-C833-4B22-AB6E-EB16123C3C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35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16F02-3661-4CEA-A6EF-8059A805C3FA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C3C77-A43D-4B1B-8110-7972123B55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14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CFB3A-2B6B-484D-9F1F-A99DF0DA48E0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BC7CF-499A-48DA-8F81-DF4F9E58A5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91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3A4AA-AC68-4E6A-84C6-41301EA3544E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39DC0-8A76-477D-9A6F-EF8522A73B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21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B26F8-E592-4BC8-8EB8-741A42457CEC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FBE67-8F5F-4EA9-92B1-D84FF6A2BE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43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054F4-73CA-4486-90A1-3BED37666B4D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F83CC-7256-4930-9208-18FF650B2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82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B382F-E175-497A-90FB-6204B3F0C5B3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9C97C-BF45-449F-9FED-FAB28F4B59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6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6783-A9F7-4AA9-B920-6CBDCEAE897F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2C12D-407F-46DD-9946-A38EC6AB82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07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MY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MY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0CC822-509B-481E-B5B9-DD0F93D90576}" type="datetimeFigureOut">
              <a:rPr lang="en-US"/>
              <a:pPr>
                <a:defRPr/>
              </a:pPr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FF0D5B3-B8A9-4153-B1D5-EE891ABC49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457200" y="452735"/>
            <a:ext cx="7924800" cy="46166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CARTA ALIR </a:t>
            </a:r>
            <a:r>
              <a:rPr lang="en-US" altLang="en-US" sz="2400" b="1" dirty="0" smtClean="0">
                <a:latin typeface="Arial" panose="020B0604020202020204" pitchFamily="34" charset="0"/>
              </a:rPr>
              <a:t>PENYERAHAN MARKAH ADOPV2 DVM</a:t>
            </a:r>
          </a:p>
        </p:txBody>
      </p:sp>
      <p:sp>
        <p:nvSpPr>
          <p:cNvPr id="2052" name="object 116"/>
          <p:cNvSpPr>
            <a:spLocks noChangeArrowheads="1"/>
          </p:cNvSpPr>
          <p:nvPr/>
        </p:nvSpPr>
        <p:spPr bwMode="auto">
          <a:xfrm>
            <a:off x="1447800" y="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838200" y="1221730"/>
            <a:ext cx="746760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smtClean="0">
                <a:latin typeface="Arial" charset="0"/>
                <a:cs typeface="Arial" charset="0"/>
              </a:rPr>
              <a:t>1. </a:t>
            </a:r>
            <a:r>
              <a:rPr lang="en-US" sz="2000" b="1" dirty="0" smtClean="0">
                <a:latin typeface="Arial" charset="0"/>
                <a:cs typeface="Arial" charset="0"/>
              </a:rPr>
              <a:t>KU/KS/PENSYARAH </a:t>
            </a:r>
            <a:r>
              <a:rPr lang="en-US" sz="2000" b="1" dirty="0" smtClean="0">
                <a:latin typeface="Arial" charset="0"/>
                <a:cs typeface="Arial" charset="0"/>
              </a:rPr>
              <a:t>CETAK BAHAGIAN RUMUSAN </a:t>
            </a:r>
            <a:r>
              <a:rPr lang="en-US" sz="2000" b="1" dirty="0" smtClean="0">
                <a:latin typeface="Arial" charset="0"/>
                <a:cs typeface="Arial" charset="0"/>
              </a:rPr>
              <a:t>SAHAJA (</a:t>
            </a:r>
            <a:r>
              <a:rPr lang="en-US" sz="2000" b="1" dirty="0" err="1" smtClean="0">
                <a:latin typeface="Arial" charset="0"/>
                <a:cs typeface="Arial" charset="0"/>
              </a:rPr>
              <a:t>lihat</a:t>
            </a:r>
            <a:r>
              <a:rPr lang="en-US" sz="2000" b="1" dirty="0" smtClean="0">
                <a:latin typeface="Arial" charset="0"/>
                <a:cs typeface="Arial" charset="0"/>
              </a:rPr>
              <a:t> </a:t>
            </a:r>
            <a:r>
              <a:rPr lang="en-US" sz="2000" b="1" dirty="0" err="1" smtClean="0">
                <a:latin typeface="Arial" charset="0"/>
                <a:cs typeface="Arial" charset="0"/>
              </a:rPr>
              <a:t>contoh</a:t>
            </a:r>
            <a:r>
              <a:rPr lang="en-US" sz="2000" b="1" dirty="0" smtClean="0">
                <a:latin typeface="Arial" charset="0"/>
                <a:cs typeface="Arial" charset="0"/>
              </a:rPr>
              <a:t> 1)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2054" name="TextBox 2"/>
          <p:cNvSpPr txBox="1">
            <a:spLocks noChangeArrowheads="1"/>
          </p:cNvSpPr>
          <p:nvPr/>
        </p:nvSpPr>
        <p:spPr bwMode="auto">
          <a:xfrm>
            <a:off x="838200" y="2419290"/>
            <a:ext cx="7467600" cy="707886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2.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KU/KS/PENSYARAH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LENGKAPKAN BORANG PENGESAHAN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MARKAH (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lihat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contoh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2)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2055" name="TextBox 2"/>
          <p:cNvSpPr txBox="1">
            <a:spLocks noChangeArrowheads="1"/>
          </p:cNvSpPr>
          <p:nvPr/>
        </p:nvSpPr>
        <p:spPr bwMode="auto">
          <a:xfrm>
            <a:off x="762000" y="3483114"/>
            <a:ext cx="7543800" cy="101566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3.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KU/KS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MENGHANTAR BORANG PENGESAHAN DAN RUMUSAN  MARKAH YANG LENGKAP KEPADA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AJK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JPP </a:t>
            </a:r>
            <a:endParaRPr lang="en-US" altLang="en-US" sz="2000" b="1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(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Sem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3: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En</a:t>
            </a:r>
            <a:r>
              <a:rPr lang="en-US" altLang="en-US" sz="2000" b="1" dirty="0" smtClean="0">
                <a:latin typeface="Arial" panose="020B0604020202020204" pitchFamily="34" charset="0"/>
              </a:rPr>
              <a:t>.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Marzuki</a:t>
            </a:r>
            <a:r>
              <a:rPr lang="en-US" altLang="en-US" sz="2000" b="1" dirty="0" smtClean="0">
                <a:latin typeface="Arial" panose="020B0604020202020204" pitchFamily="34" charset="0"/>
              </a:rPr>
              <a:t>/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Sem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1: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Cik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Siti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Nor mania)</a:t>
            </a:r>
          </a:p>
        </p:txBody>
      </p:sp>
      <p:sp>
        <p:nvSpPr>
          <p:cNvPr id="2056" name="TextBox 2"/>
          <p:cNvSpPr txBox="1">
            <a:spLocks noChangeArrowheads="1"/>
          </p:cNvSpPr>
          <p:nvPr/>
        </p:nvSpPr>
        <p:spPr bwMode="auto">
          <a:xfrm>
            <a:off x="762000" y="4699337"/>
            <a:ext cx="7543800" cy="101566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lvl="1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4.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KU/KS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smtClean="0">
                <a:latin typeface="Arial" panose="020B0604020202020204" pitchFamily="34" charset="0"/>
              </a:rPr>
              <a:t>MENGHANTAR SOFTCOPY FILE ADOPV2 SUBJEK DIAJAR KEPADA JPP DI EMEL BERIKUT:</a:t>
            </a:r>
          </a:p>
          <a:p>
            <a:pPr marL="457200" lvl="1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supkvshas@gmail.com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076700" y="32004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114800" y="44958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076700" y="20574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344816" cy="108012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TINDAKAN PENYELARAS KURSUS : PENGHANTARAN ADOPV2 : DVM SESI 1/2016</a:t>
            </a:r>
            <a:endParaRPr lang="en-MY" sz="28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8319-C8B3-4C25-AAAA-3D42A11C4B1A}" type="datetime1">
              <a:rPr lang="en-US" smtClean="0"/>
              <a:t>4/8/2016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</a:t>
            </a:fld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454103"/>
              </p:ext>
            </p:extLst>
          </p:nvPr>
        </p:nvGraphicFramePr>
        <p:xfrm>
          <a:off x="323527" y="1484785"/>
          <a:ext cx="8568953" cy="5361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7"/>
                <a:gridCol w="3023720"/>
                <a:gridCol w="1684495"/>
                <a:gridCol w="2636601"/>
              </a:tblGrid>
              <a:tr h="3549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MINGGU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PERKARA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TARIKH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solidFill>
                            <a:schemeClr val="tx1"/>
                          </a:solidFill>
                        </a:rPr>
                        <a:t>CATATAN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527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M15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PB DVM : SEMESTER 3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Cetak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&amp;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Sahkan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Hardcopy Menu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Rumusan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: PB+PA)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25-29 /04/2016</a:t>
                      </a:r>
                      <a:endParaRPr lang="en-US" sz="16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KS/KU 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VOK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  <a:endParaRPr lang="en-US" sz="16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</a:tr>
              <a:tr h="6320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M17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Rounded MT Bold" pitchFamily="34" charset="0"/>
                        </a:rPr>
                        <a:t>PBE DVM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: SEMESTER 3</a:t>
                      </a:r>
                    </a:p>
                    <a:p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 Softcopy &amp; Hardcopy)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09-13/5/2016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err="1" smtClean="0">
                          <a:latin typeface="Arial Rounded MT Bold" pitchFamily="34" charset="0"/>
                        </a:rPr>
                        <a:t>Penyelaras</a:t>
                      </a:r>
                      <a:r>
                        <a:rPr lang="en-MY" sz="1600" dirty="0" smtClean="0">
                          <a:latin typeface="Arial Rounded MT Bold" pitchFamily="34" charset="0"/>
                        </a:rPr>
                        <a:t> PBE</a:t>
                      </a:r>
                    </a:p>
                    <a:p>
                      <a:pPr algn="ctr"/>
                      <a:r>
                        <a:rPr lang="en-US" sz="1200" dirty="0" err="1" smtClean="0">
                          <a:latin typeface="Arial Rounded MT Bold" pitchFamily="34" charset="0"/>
                        </a:rPr>
                        <a:t>Contoh</a:t>
                      </a:r>
                      <a:r>
                        <a:rPr lang="en-US" sz="1200" dirty="0" smtClean="0">
                          <a:latin typeface="Arial Rounded MT Bold" pitchFamily="34" charset="0"/>
                        </a:rPr>
                        <a:t> Nama fail :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 Rounded MT Bold" pitchFamily="34" charset="0"/>
                        </a:rPr>
                        <a:t>ADOPV2PBE701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</a:txBody>
                  <a:tcPr/>
                </a:tc>
              </a:tr>
              <a:tr h="952798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M15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PB DVM : SEMESTER 1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Cetak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&amp;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Sahkan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Hardcopy Menu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Rumusan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: PB+PA)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02-06/05/2016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Arial Rounded MT Bold" pitchFamily="34" charset="0"/>
                        </a:rPr>
                        <a:t>KS/KU </a:t>
                      </a:r>
                      <a:r>
                        <a:rPr lang="en-MY" sz="1600" dirty="0" smtClean="0">
                          <a:latin typeface="Arial Rounded MT Bold" pitchFamily="34" charset="0"/>
                        </a:rPr>
                        <a:t>VOK</a:t>
                      </a:r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  <a:p>
                      <a:pPr algn="ctr"/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</a:tr>
              <a:tr h="16639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M19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Rounded MT Bold" pitchFamily="34" charset="0"/>
                        </a:rPr>
                        <a:t>MARKAH PA+PB DVM : SEMESTER 1 DAN SEMESTER </a:t>
                      </a:r>
                      <a:r>
                        <a:rPr lang="en-US" sz="1600" dirty="0" smtClean="0">
                          <a:latin typeface="Arial Rounded MT Bold" pitchFamily="34" charset="0"/>
                        </a:rPr>
                        <a:t>3</a:t>
                      </a:r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 Softcopy &amp; Hardcopy)</a:t>
                      </a:r>
                      <a:endParaRPr lang="en-MY" sz="1600" dirty="0" smtClean="0">
                        <a:latin typeface="Arial Rounded MT Bold" pitchFamily="34" charset="0"/>
                      </a:endParaRPr>
                    </a:p>
                    <a:p>
                      <a:r>
                        <a:rPr lang="en-US" sz="1600" dirty="0" smtClean="0">
                          <a:latin typeface="Arial Rounded MT Bold" pitchFamily="34" charset="0"/>
                          <a:hlinkClick r:id="rId2"/>
                        </a:rPr>
                        <a:t>supkvshas@gmail.com</a:t>
                      </a:r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30 /05-03/06/2016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Arial Rounded MT Bold" pitchFamily="34" charset="0"/>
                        </a:rPr>
                        <a:t>KS/KU VOK</a:t>
                      </a:r>
                    </a:p>
                    <a:p>
                      <a:pPr algn="ctr"/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latin typeface="Arial Rounded MT Bold" pitchFamily="34" charset="0"/>
                        </a:rPr>
                        <a:t>Contoh</a:t>
                      </a: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 Nama fail:</a:t>
                      </a:r>
                      <a:endParaRPr lang="en-US" sz="1600" baseline="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ADOPv2A14700</a:t>
                      </a:r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ADOPv2WPA5012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2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2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84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96&quot;/&gt;&lt;/object&gt;&lt;object type=&quot;3&quot; unique_id=&quot;10005&quot;&gt;&lt;property id=&quot;20148&quot; value=&quot;5&quot;/&gt;&lt;property id=&quot;20300&quot; value=&quot;Slide 2&quot;/&gt;&lt;property id=&quot;20307&quot; value=&quot;447&quot;/&gt;&lt;/object&gt;&lt;object type=&quot;3&quot; unique_id=&quot;10006&quot;&gt;&lt;property id=&quot;20148&quot; value=&quot;5&quot;/&gt;&lt;property id=&quot;20300&quot; value=&quot;Slide 3 - &amp;quot;TUJUAN PENTAKSIRAN KV&amp;quot;&quot;/&gt;&lt;property id=&quot;20307&quot; value=&quot;448&quot;/&gt;&lt;/object&gt;&lt;object type=&quot;3&quot; unique_id=&quot;10007&quot;&gt;&lt;property id=&quot;20148&quot; value=&quot;5&quot;/&gt;&lt;property id=&quot;20300&quot; value=&quot;Slide 4&quot;/&gt;&lt;property id=&quot;20307&quot; value=&quot;449&quot;/&gt;&lt;/object&gt;&lt;object type=&quot;3&quot; unique_id=&quot;10008&quot;&gt;&lt;property id=&quot;20148&quot; value=&quot;5&quot;/&gt;&lt;property id=&quot;20300&quot; value=&quot;Slide 5&quot;/&gt;&lt;property id=&quot;20307&quot; value=&quot;450&quot;/&gt;&lt;/object&gt;&lt;object type=&quot;3&quot; unique_id=&quot;10009&quot;&gt;&lt;property id=&quot;20148&quot; value=&quot;5&quot;/&gt;&lt;property id=&quot;20300&quot; value=&quot;Slide 6 - &amp;quot;Instrumen pentaksiran&amp;quot;&quot;/&gt;&lt;property id=&quot;20307&quot; value=&quot;451&quot;/&gt;&lt;/object&gt;&lt;object type=&quot;3&quot; unique_id=&quot;10010&quot;&gt;&lt;property id=&quot;20148&quot; value=&quot;5&quot;/&gt;&lt;property id=&quot;20300&quot; value=&quot;Slide 7 - &amp;quot;Sesi pentaksiran&amp;quot;&quot;/&gt;&lt;property id=&quot;20307&quot; value=&quot;452&quot;/&gt;&lt;/object&gt;&lt;object type=&quot;3&quot; unique_id=&quot;10011&quot;&gt;&lt;property id=&quot;20148&quot; value=&quot;5&quot;/&gt;&lt;property id=&quot;20300&quot; value=&quot;Slide 8 - &amp;quot;Operasi pentaksiran&amp;quot;&quot;/&gt;&lt;property id=&quot;20307&quot; value=&quot;454&quot;/&gt;&lt;/object&gt;&lt;object type=&quot;3&quot; unique_id=&quot;10012&quot;&gt;&lt;property id=&quot;20148&quot; value=&quot;5&quot;/&gt;&lt;property id=&quot;20300&quot; value=&quot;Slide 9 - &amp;quot;Pungutan markah pb&amp;quot;&quot;/&gt;&lt;property id=&quot;20307&quot; value=&quot;455&quot;/&gt;&lt;/object&gt;&lt;object type=&quot;3&quot; unique_id=&quot;10013&quot;&gt;&lt;property id=&quot;20148&quot; value=&quot;5&quot;/&gt;&lt;property id=&quot;20300&quot; value=&quot;Slide 10 - &amp;quot;Keputusan pentaksiran kv&amp;quot;&quot;/&gt;&lt;property id=&quot;20307&quot; value=&quot;456&quot;/&gt;&lt;/object&gt;&lt;object type=&quot;3&quot; unique_id=&quot;10014&quot;&gt;&lt;property id=&quot;20148&quot; value=&quot;5&quot;/&gt;&lt;property id=&quot;20300&quot; value=&quot;Slide 11 - &amp;quot;Isu-isu pelaksanaan&amp;quot;&quot;/&gt;&lt;property id=&quot;20307&quot; value=&quot;458&quot;/&gt;&lt;/object&gt;&lt;object type=&quot;3&quot; unique_id=&quot;10015&quot;&gt;&lt;property id=&quot;20148&quot; value=&quot;5&quot;/&gt;&lt;property id=&quot;20300&quot; value=&quot;Slide 12 - &amp;quot;PENGESANAN OLEH LEMBAGA PEPERIKSAAN&amp;quot;&quot;/&gt;&lt;property id=&quot;20307&quot; value=&quot;463&quot;/&gt;&lt;/object&gt;&lt;object type=&quot;3&quot; unique_id=&quot;10016&quot;&gt;&lt;property id=&quot;20148&quot; value=&quot;5&quot;/&gt;&lt;property id=&quot;20300&quot; value=&quot;Slide 13 - &amp;quot;PENTAKSIRAN              &amp;#x0D;&amp;#x0A; KOLEJ VOKASIONAL &amp;quot;&quot;/&gt;&lt;property id=&quot;20307&quot; value=&quot;459&quot;/&gt;&lt;/object&gt;&lt;object type=&quot;3&quot; unique_id=&quot;10017&quot;&gt;&lt;property id=&quot;20148&quot; value=&quot;5&quot;/&gt;&lt;property id=&quot;20300&quot; value=&quot;Slide 14&quot;/&gt;&lt;property id=&quot;20307&quot; value=&quot;400&quot;/&gt;&lt;/object&gt;&lt;object type=&quot;3&quot; unique_id=&quot;10018&quot;&gt;&lt;property id=&quot;20148&quot; value=&quot;5&quot;/&gt;&lt;property id=&quot;20300&quot; value=&quot;Slide 15&quot;/&gt;&lt;property id=&quot;20307&quot; value=&quot;397&quot;/&gt;&lt;/object&gt;&lt;object type=&quot;3&quot; unique_id=&quot;10019&quot;&gt;&lt;property id=&quot;20148&quot; value=&quot;5&quot;/&gt;&lt;property id=&quot;20300&quot; value=&quot;Slide 16&quot;/&gt;&lt;property id=&quot;20307&quot; value=&quot;401&quot;/&gt;&lt;/object&gt;&lt;object type=&quot;3&quot; unique_id=&quot;10020&quot;&gt;&lt;property id=&quot;20148&quot; value=&quot;5&quot;/&gt;&lt;property id=&quot;20300&quot; value=&quot;Slide 17&quot;/&gt;&lt;property id=&quot;20307&quot; value=&quot;335&quot;/&gt;&lt;/object&gt;&lt;object type=&quot;3&quot; unique_id=&quot;10021&quot;&gt;&lt;property id=&quot;20148&quot; value=&quot;5&quot;/&gt;&lt;property id=&quot;20300&quot; value=&quot;Slide 18&quot;/&gt;&lt;property id=&quot;20307&quot; value=&quot;403&quot;/&gt;&lt;/object&gt;&lt;object type=&quot;3&quot; unique_id=&quot;10022&quot;&gt;&lt;property id=&quot;20148&quot; value=&quot;5&quot;/&gt;&lt;property id=&quot;20300&quot; value=&quot;Slide 19&quot;/&gt;&lt;property id=&quot;20307&quot; value=&quot;343&quot;/&gt;&lt;/object&gt;&lt;object type=&quot;3&quot; unique_id=&quot;10023&quot;&gt;&lt;property id=&quot;20148&quot; value=&quot;5&quot;/&gt;&lt;property id=&quot;20300&quot; value=&quot;Slide 20&quot;/&gt;&lt;property id=&quot;20307&quot; value=&quot;404&quot;/&gt;&lt;/object&gt;&lt;object type=&quot;3&quot; unique_id=&quot;10024&quot;&gt;&lt;property id=&quot;20148&quot; value=&quot;5&quot;/&gt;&lt;property id=&quot;20300&quot; value=&quot;Slide 21&quot;/&gt;&lt;property id=&quot;20307&quot; value=&quot;405&quot;/&gt;&lt;/object&gt;&lt;object type=&quot;3&quot; unique_id=&quot;10025&quot;&gt;&lt;property id=&quot;20148&quot; value=&quot;5&quot;/&gt;&lt;property id=&quot;20300&quot; value=&quot;Slide 22&quot;/&gt;&lt;property id=&quot;20307&quot; value=&quot;407&quot;/&gt;&lt;/object&gt;&lt;object type=&quot;3&quot; unique_id=&quot;10026&quot;&gt;&lt;property id=&quot;20148&quot; value=&quot;5&quot;/&gt;&lt;property id=&quot;20300&quot; value=&quot;Slide 23 - &amp;quot;FORMAT PENTAKSIRAN BERTERUSAN&amp;quot;&quot;/&gt;&lt;property id=&quot;20307&quot; value=&quot;344&quot;/&gt;&lt;/object&gt;&lt;object type=&quot;3&quot; unique_id=&quot;10027&quot;&gt;&lt;property id=&quot;20148&quot; value=&quot;5&quot;/&gt;&lt;property id=&quot;20300&quot; value=&quot;Slide 24&quot;/&gt;&lt;property id=&quot;20307&quot; value=&quot;411&quot;/&gt;&lt;/object&gt;&lt;object type=&quot;3&quot; unique_id=&quot;10028&quot;&gt;&lt;property id=&quot;20148&quot; value=&quot;5&quot;/&gt;&lt;property id=&quot;20300&quot; value=&quot;Slide 25&quot;/&gt;&lt;property id=&quot;20307&quot; value=&quot;414&quot;/&gt;&lt;/object&gt;&lt;object type=&quot;3&quot; unique_id=&quot;10029&quot;&gt;&lt;property id=&quot;20148&quot; value=&quot;5&quot;/&gt;&lt;property id=&quot;20300&quot; value=&quot;Slide 26&quot;/&gt;&lt;property id=&quot;20307&quot; value=&quot;416&quot;/&gt;&lt;/object&gt;&lt;object type=&quot;3&quot; unique_id=&quot;10030&quot;&gt;&lt;property id=&quot;20148&quot; value=&quot;5&quot;/&gt;&lt;property id=&quot;20300&quot; value=&quot;Slide 27&quot;/&gt;&lt;property id=&quot;20307&quot; value=&quot;354&quot;/&gt;&lt;/object&gt;&lt;object type=&quot;3&quot; unique_id=&quot;10031&quot;&gt;&lt;property id=&quot;20148&quot; value=&quot;5&quot;/&gt;&lt;property id=&quot;20300&quot; value=&quot;Slide 28 - &amp;quot;FAIL EVIDENS KOMPETENSI&amp;quot;&quot;/&gt;&lt;property id=&quot;20307&quot; value=&quot;432&quot;/&gt;&lt;/object&gt;&lt;object type=&quot;3&quot; unique_id=&quot;10032&quot;&gt;&lt;property id=&quot;20148&quot; value=&quot;5&quot;/&gt;&lt;property id=&quot;20300&quot; value=&quot;Slide 29 - &amp;quot;KANDUNGAN FAIL EVIDENS KOMPETENSI&amp;quot;&quot;/&gt;&lt;property id=&quot;20307&quot; value=&quot;433&quot;/&gt;&lt;/object&gt;&lt;object type=&quot;3&quot; unique_id=&quot;10033&quot;&gt;&lt;property id=&quot;20148&quot; value=&quot;5&quot;/&gt;&lt;property id=&quot;20300&quot; value=&quot;Slide 30 - &amp;quot;EVIDENS PENGETAHUAN&amp;quot;&quot;/&gt;&lt;property id=&quot;20307&quot; value=&quot;434&quot;/&gt;&lt;/object&gt;&lt;object type=&quot;3&quot; unique_id=&quot;10034&quot;&gt;&lt;property id=&quot;20148&quot; value=&quot;5&quot;/&gt;&lt;property id=&quot;20300&quot; value=&quot;Slide 31 - &amp;quot;EVIDENS PROSES DAN EVIDENS PRODUK&amp;quot;&quot;/&gt;&lt;property id=&quot;20307&quot; value=&quot;435&quot;/&gt;&lt;/object&gt;&lt;object type=&quot;3&quot; unique_id=&quot;10035&quot;&gt;&lt;property id=&quot;20148&quot; value=&quot;5&quot;/&gt;&lt;property id=&quot;20300&quot; value=&quot;Slide 32&quot;/&gt;&lt;property id=&quot;20307&quot; value=&quot;413&quot;/&gt;&lt;/object&gt;&lt;object type=&quot;3&quot; unique_id=&quot;10036&quot;&gt;&lt;property id=&quot;20148&quot; value=&quot;5&quot;/&gt;&lt;property id=&quot;20300&quot; value=&quot;Slide 33 - &amp;quot;Semester 1 hingga semester 4&amp;#x0D;&amp;#x0A;sehingga 2013&amp;quot;&quot;/&gt;&lt;property id=&quot;20307&quot; value=&quot;366&quot;/&gt;&lt;/object&gt;&lt;object type=&quot;3&quot; unique_id=&quot;10037&quot;&gt;&lt;property id=&quot;20148&quot; value=&quot;5&quot;/&gt;&lt;property id=&quot;20300&quot; value=&quot;Slide 34&quot;/&gt;&lt;property id=&quot;20307&quot; value=&quot;367&quot;/&gt;&lt;/object&gt;&lt;object type=&quot;3&quot; unique_id=&quot;10038&quot;&gt;&lt;property id=&quot;20148&quot; value=&quot;5&quot;/&gt;&lt;property id=&quot;20300&quot; value=&quot;Slide 35&quot;/&gt;&lt;property id=&quot;20307&quot; value=&quot;368&quot;/&gt;&lt;/object&gt;&lt;object type=&quot;3&quot; unique_id=&quot;10039&quot;&gt;&lt;property id=&quot;20148&quot; value=&quot;5&quot;/&gt;&lt;property id=&quot;20300&quot; value=&quot;Slide 36&quot;/&gt;&lt;property id=&quot;20307&quot; value=&quot;415&quot;/&gt;&lt;/object&gt;&lt;object type=&quot;3&quot; unique_id=&quot;10040&quot;&gt;&lt;property id=&quot;20148&quot; value=&quot;5&quot;/&gt;&lt;property id=&quot;20300&quot; value=&quot;Slide 37&quot;/&gt;&lt;property id=&quot;20307&quot; value=&quot;418&quot;/&gt;&lt;/object&gt;&lt;object type=&quot;3&quot; unique_id=&quot;10041&quot;&gt;&lt;property id=&quot;20148&quot; value=&quot;5&quot;/&gt;&lt;property id=&quot;20300&quot; value=&quot;Slide 38&quot;/&gt;&lt;property id=&quot;20307&quot; value=&quot;426&quot;/&gt;&lt;/object&gt;&lt;object type=&quot;3&quot; unique_id=&quot;10042&quot;&gt;&lt;property id=&quot;20148&quot; value=&quot;5&quot;/&gt;&lt;property id=&quot;20300&quot; value=&quot;Slide 39&quot;/&gt;&lt;property id=&quot;20307&quot; value=&quot;371&quot;/&gt;&lt;/object&gt;&lt;object type=&quot;3&quot; unique_id=&quot;10043&quot;&gt;&lt;property id=&quot;20148&quot; value=&quot;5&quot;/&gt;&lt;property id=&quot;20300&quot; value=&quot;Slide 40&quot;/&gt;&lt;property id=&quot;20307&quot; value=&quot;428&quot;/&gt;&lt;/object&gt;&lt;object type=&quot;3&quot; unique_id=&quot;10044&quot;&gt;&lt;property id=&quot;20148&quot; value=&quot;5&quot;/&gt;&lt;property id=&quot;20300&quot; value=&quot;Slide 41&quot;/&gt;&lt;property id=&quot;20307&quot; value=&quot;439&quot;/&gt;&lt;/object&gt;&lt;object type=&quot;3&quot; unique_id=&quot;10045&quot;&gt;&lt;property id=&quot;20148&quot; value=&quot;5&quot;/&gt;&lt;property id=&quot;20300&quot; value=&quot;Slide 42&quot;/&gt;&lt;property id=&quot;20307&quot; value=&quot;420&quot;/&gt;&lt;/object&gt;&lt;object type=&quot;3&quot; unique_id=&quot;10046&quot;&gt;&lt;property id=&quot;20148&quot; value=&quot;5&quot;/&gt;&lt;property id=&quot;20300&quot; value=&quot;Slide 43&quot;/&gt;&lt;property id=&quot;20307&quot; value=&quot;423&quot;/&gt;&lt;/object&gt;&lt;object type=&quot;3&quot; unique_id=&quot;10047&quot;&gt;&lt;property id=&quot;20148&quot; value=&quot;5&quot;/&gt;&lt;property id=&quot;20300&quot; value=&quot;Slide 44&quot;/&gt;&lt;property id=&quot;20307&quot; value=&quot;424&quot;/&gt;&lt;/object&gt;&lt;object type=&quot;3&quot; unique_id=&quot;10048&quot;&gt;&lt;property id=&quot;20148&quot; value=&quot;5&quot;/&gt;&lt;property id=&quot;20300&quot; value=&quot;Slide 45 - &amp;quot;Formula gabungan PA&amp;quot;&quot;/&gt;&lt;property id=&quot;20307&quot; value=&quot;430&quot;/&gt;&lt;/object&gt;&lt;object type=&quot;3&quot; unique_id=&quot;10049&quot;&gt;&lt;property id=&quot;20148&quot; value=&quot;5&quot;/&gt;&lt;property id=&quot;20300&quot; value=&quot;Slide 46&quot;/&gt;&lt;property id=&quot;20307&quot; value=&quot;427&quot;/&gt;&lt;/object&gt;&lt;object type=&quot;3&quot; unique_id=&quot;10050&quot;&gt;&lt;property id=&quot;20148&quot; value=&quot;5&quot;/&gt;&lt;property id=&quot;20300&quot; value=&quot;Slide 47&quot;/&gt;&lt;property id=&quot;20307&quot; value=&quot;429&quot;/&gt;&lt;/object&gt;&lt;object type=&quot;3&quot; unique_id=&quot;10051&quot;&gt;&lt;property id=&quot;20148&quot; value=&quot;5&quot;/&gt;&lt;property id=&quot;20300&quot; value=&quot;Slide 48 - &amp;quot;Formula gabungan PA&amp;quot;&quot;/&gt;&lt;property id=&quot;20307&quot; value=&quot;381&quot;/&gt;&lt;/object&gt;&lt;object type=&quot;3&quot; unique_id=&quot;10052&quot;&gt;&lt;property id=&quot;20148&quot; value=&quot;5&quot;/&gt;&lt;property id=&quot;20300&quot; value=&quot;Slide 50 - &amp;quot;MARKAH PENUH PA SEHINGGA TAHUN 2013&amp;quot;&quot;/&gt;&lt;property id=&quot;20307&quot; value=&quot;388&quot;/&gt;&lt;/object&gt;&lt;object type=&quot;3&quot; unique_id=&quot;10053&quot;&gt;&lt;property id=&quot;20148&quot; value=&quot;5&quot;/&gt;&lt;property id=&quot;20300&quot; value=&quot;Slide 51 - &amp;quot;MARKAH PENUH PA MULAI TAHUN 2014&amp;quot;&quot;/&gt;&lt;property id=&quot;20307&quot; value=&quot;389&quot;/&gt;&lt;/object&gt;&lt;object type=&quot;3&quot; unique_id=&quot;10054&quot;&gt;&lt;property id=&quot;20148&quot; value=&quot;5&quot;/&gt;&lt;property id=&quot;20300&quot; value=&quot;Slide 52 - &amp;quot;MARKAH PENUH PA + PB tahun 2013&amp;quot;&quot;/&gt;&lt;property id=&quot;20307&quot; value=&quot;390&quot;/&gt;&lt;/object&gt;&lt;object type=&quot;3&quot; unique_id=&quot;10055&quot;&gt;&lt;property id=&quot;20148&quot; value=&quot;5&quot;/&gt;&lt;property id=&quot;20300&quot; value=&quot;Slide 53 - &amp;quot;MARKAH PENUH PA + PB &amp;#x0D;&amp;#x0A;MULAI TAHUN 2014&amp;quot;&quot;/&gt;&lt;property id=&quot;20307&quot; value=&quot;391&quot;/&gt;&lt;/object&gt;&lt;object type=&quot;3&quot; unique_id=&quot;10056&quot;&gt;&lt;property id=&quot;20148&quot; value=&quot;5&quot;/&gt;&lt;property id=&quot;20300&quot; value=&quot;Slide 54&quot;/&gt;&lt;property id=&quot;20307&quot; value=&quot;443&quot;/&gt;&lt;/object&gt;&lt;object type=&quot;3&quot; unique_id=&quot;10058&quot;&gt;&lt;property id=&quot;20148&quot; value=&quot;5&quot;/&gt;&lt;property id=&quot;20300&quot; value=&quot;Slide 55 - &amp;quot;SEKIAN&amp;quot;&quot;/&gt;&lt;property id=&quot;20307&quot; value=&quot;341&quot;/&gt;&lt;/object&gt;&lt;object type=&quot;3&quot; unique_id=&quot;10287&quot;&gt;&lt;property id=&quot;20148&quot; value=&quot;5&quot;/&gt;&lt;property id=&quot;20300&quot; value=&quot;Slide 49&quot;/&gt;&lt;property id=&quot;20307&quot; value=&quot;464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3412</TotalTime>
  <Words>200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TINDAKAN PENYELARAS KURSUS : PENGHANTARAN ADOPV2 : DVM SESI 1/2016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pentaksiran</dc:title>
  <dc:creator>lpm</dc:creator>
  <cp:lastModifiedBy>NOR ASIKIN A. RAHMAN</cp:lastModifiedBy>
  <cp:revision>426</cp:revision>
  <cp:lastPrinted>2016-04-08T06:28:03Z</cp:lastPrinted>
  <dcterms:created xsi:type="dcterms:W3CDTF">2014-02-02T15:00:51Z</dcterms:created>
  <dcterms:modified xsi:type="dcterms:W3CDTF">2016-04-08T06:29:35Z</dcterms:modified>
</cp:coreProperties>
</file>